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4" r:id="rId4"/>
    <p:sldId id="265" r:id="rId5"/>
    <p:sldId id="268" r:id="rId6"/>
    <p:sldId id="266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 MANHÃ </a:t>
            </a:r>
            <a:br>
              <a:rPr lang="pt-BR" dirty="0"/>
            </a:br>
            <a:r>
              <a:rPr lang="pt-BR" dirty="0"/>
              <a:t>BEM CEDO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 MANHÃ BEM CEDO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manhã bem cedo, busco </a:t>
            </a:r>
          </a:p>
          <a:p>
            <a:r>
              <a:rPr lang="pt-BR" dirty="0"/>
              <a:t>De Jesus a direção; </a:t>
            </a:r>
          </a:p>
          <a:p>
            <a:r>
              <a:rPr lang="pt-BR" dirty="0" err="1"/>
              <a:t>P’ra</a:t>
            </a:r>
            <a:r>
              <a:rPr lang="pt-BR" dirty="0"/>
              <a:t> seguir sempre </a:t>
            </a:r>
          </a:p>
          <a:p>
            <a:r>
              <a:rPr lang="pt-BR" dirty="0"/>
              <a:t>os Seus passos </a:t>
            </a:r>
          </a:p>
          <a:p>
            <a:r>
              <a:rPr lang="pt-BR" dirty="0"/>
              <a:t>No conforto ou na aflição.</a:t>
            </a:r>
          </a:p>
        </p:txBody>
      </p:sp>
    </p:spTree>
    <p:extLst>
      <p:ext uri="{BB962C8B-B14F-4D97-AF65-F5344CB8AC3E}">
        <p14:creationId xmlns:p14="http://schemas.microsoft.com/office/powerpoint/2010/main" val="3251927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 MANHÃ BEM CEDO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70773A-4443-432A-AA42-A708B4C9CC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 ama! Ele me ama! </a:t>
            </a:r>
          </a:p>
          <a:p>
            <a:r>
              <a:rPr lang="pt-BR" dirty="0"/>
              <a:t>Cristo me ama, bem o sei! </a:t>
            </a:r>
          </a:p>
          <a:p>
            <a:r>
              <a:rPr lang="pt-BR" dirty="0"/>
              <a:t>Tenho a prova no Calvário; </a:t>
            </a:r>
          </a:p>
          <a:p>
            <a:r>
              <a:rPr lang="pt-BR" dirty="0"/>
              <a:t>Para sempre </a:t>
            </a:r>
            <a:r>
              <a:rPr lang="pt-BR" dirty="0" err="1"/>
              <a:t>amá-lO-ei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 MANHÃ BEM CEDO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Eu, embora pequenino, </a:t>
            </a:r>
          </a:p>
          <a:p>
            <a:r>
              <a:rPr lang="pt-BR" dirty="0"/>
              <a:t>Obedeço ao Seu mandar; </a:t>
            </a:r>
          </a:p>
          <a:p>
            <a:r>
              <a:rPr lang="pt-BR" dirty="0"/>
              <a:t>Sigo a estrada que Ele mostra, </a:t>
            </a:r>
          </a:p>
          <a:p>
            <a:r>
              <a:rPr lang="pt-BR" dirty="0"/>
              <a:t>Sem temer nem hesitar. </a:t>
            </a:r>
          </a:p>
        </p:txBody>
      </p:sp>
    </p:spTree>
    <p:extLst>
      <p:ext uri="{BB962C8B-B14F-4D97-AF65-F5344CB8AC3E}">
        <p14:creationId xmlns:p14="http://schemas.microsoft.com/office/powerpoint/2010/main" val="2808812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 MANHÃ BEM CEDO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70773A-4443-432A-AA42-A708B4C9CC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 ama! Ele me ama! </a:t>
            </a:r>
          </a:p>
          <a:p>
            <a:r>
              <a:rPr lang="pt-BR" dirty="0"/>
              <a:t>Cristo me ama, bem o sei! </a:t>
            </a:r>
          </a:p>
          <a:p>
            <a:r>
              <a:rPr lang="pt-BR" dirty="0"/>
              <a:t>Tenho a prova no Calvário; </a:t>
            </a:r>
          </a:p>
          <a:p>
            <a:r>
              <a:rPr lang="pt-BR" dirty="0"/>
              <a:t>Para sempre </a:t>
            </a:r>
            <a:r>
              <a:rPr lang="pt-BR" dirty="0" err="1"/>
              <a:t>amá-lO-ei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6401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 MANHÃ BEM CEDO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forte e me protege,</a:t>
            </a:r>
          </a:p>
          <a:p>
            <a:r>
              <a:rPr lang="pt-BR" dirty="0"/>
              <a:t>E me guarda de pecar; </a:t>
            </a:r>
          </a:p>
          <a:p>
            <a:r>
              <a:rPr lang="pt-BR" dirty="0"/>
              <a:t>Se tentado, a Ele corro,</a:t>
            </a:r>
          </a:p>
          <a:p>
            <a:r>
              <a:rPr lang="pt-BR" dirty="0"/>
              <a:t>E me livra sem tardar.</a:t>
            </a:r>
          </a:p>
        </p:txBody>
      </p:sp>
    </p:spTree>
    <p:extLst>
      <p:ext uri="{BB962C8B-B14F-4D97-AF65-F5344CB8AC3E}">
        <p14:creationId xmlns:p14="http://schemas.microsoft.com/office/powerpoint/2010/main" val="3892133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 MANHÃ BEM CEDO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70773A-4443-432A-AA42-A708B4C9CC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me ama! Ele me ama! </a:t>
            </a:r>
          </a:p>
          <a:p>
            <a:r>
              <a:rPr lang="pt-BR" dirty="0"/>
              <a:t>Cristo me ama, bem o sei! </a:t>
            </a:r>
          </a:p>
          <a:p>
            <a:r>
              <a:rPr lang="pt-BR" dirty="0"/>
              <a:t>Tenho a prova no Calvário; </a:t>
            </a:r>
          </a:p>
          <a:p>
            <a:r>
              <a:rPr lang="pt-BR" dirty="0"/>
              <a:t>Para sempre </a:t>
            </a:r>
            <a:r>
              <a:rPr lang="pt-BR" dirty="0" err="1"/>
              <a:t>amá-lO-ei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15445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182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 MANHÃ  BEM CEDO</vt:lpstr>
      <vt:lpstr>DE MANHÃ BEM CEDO</vt:lpstr>
      <vt:lpstr>DE MANHÃ BEM CEDO</vt:lpstr>
      <vt:lpstr>DE MANHÃ BEM CEDO</vt:lpstr>
      <vt:lpstr>DE MANHÃ BEM CEDO</vt:lpstr>
      <vt:lpstr>DE MANHÃ BEM CEDO</vt:lpstr>
      <vt:lpstr>DE MANHÃ BEM CEDO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2019-06-12T21:47:07Z</dcterms:modified>
</cp:coreProperties>
</file>

<file path=docProps/thumbnail.jpeg>
</file>